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nton"/>
      <p:regular r:id="rId15"/>
    </p:embeddedFont>
    <p:embeddedFont>
      <p:font typeface="Anton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spc="-6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Calculator App: HTML, CSS, and JavaScript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guides you through building a calculator app using HTML, CSS, and JavaScript. It provides a foundation for understanding web development concepts, including user interface design and dynamic functionality.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06EC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4044" y="5886093"/>
            <a:ext cx="10239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6" kern="0" dirty="0">
                <a:solidFill>
                  <a:srgbClr val="FFFFFF"/>
                </a:solidFill>
                <a:latin typeface="Fira Sans Medium" pitchFamily="34" charset="0"/>
                <a:ea typeface="Fira Sans Medium" pitchFamily="34" charset="-122"/>
                <a:cs typeface="Fira Sans Medium" pitchFamily="34" charset="-120"/>
              </a:rPr>
              <a:t>AS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736550"/>
            <a:ext cx="206430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Akshita Singh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8304"/>
            <a:ext cx="68365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Importance of a Calculator 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67245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84477"/>
            <a:ext cx="321123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Calculators are essential tools for everyday tasks, from simple arithmetic to complex calculations. They provide accessibility to calculations for anyone, regardless of their mathematical expertise.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767245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484477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Calculator apps are valuable learning tools for students of all ages. They can help visualize concepts, practice problems, and reinforce mathematical skills.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8423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705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Productivity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95655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professional and personal settings, calculators streamline calculations and enhance productivity by reducing errors and saving time.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715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HTML Structure: Building the Calculator Interface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Basic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HTML structure defines the layout and elements of the calculator. It includes containers for the display, buttons, and other components.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Display Area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section displays the input and results of calculations, typically using an input field with appropriate styling.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Button Grid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button grid contains buttons for numbers, operators, and special functions, organized in a logical layout for ease of use.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3319463"/>
            <a:ext cx="8107680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spc="-41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CSS Styling: Enhancing the Visual Appeal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3543" y="4508063"/>
            <a:ext cx="465058" cy="465058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06304" y="4585573"/>
            <a:ext cx="99417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spc="-24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5293" y="4508063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Layout and Dimensions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5293" y="4954905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CSS controls the size, position, and alignment of elements within the calculator interface.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546" y="4508063"/>
            <a:ext cx="465058" cy="465058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7575947" y="4585573"/>
            <a:ext cx="15013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spc="-24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0297" y="4508063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Typography and Colors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90297" y="4954905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fonts, colors, and spacing to create a visually appealing and user-friendly design that aligns with the app's purpose.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3543" y="6055400"/>
            <a:ext cx="465058" cy="465058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880943" y="6132909"/>
            <a:ext cx="15013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spc="-24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5293" y="6055400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Button Styling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5293" y="6502241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Button styles, including background colors, border radii, hover effects, and transitions, provide visual feedback and enhance the user experience.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8546" y="6055400"/>
            <a:ext cx="465058" cy="465058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7575947" y="6132909"/>
            <a:ext cx="15013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spc="-24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0297" y="6055400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Responsiveness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90297" y="6502241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the calculator app adapts well to different screen sizes and devices by using media queries and flexible layout techniques.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spc="-43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JavaScript Logic: Implementing Calculator Functions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535579" y="2645569"/>
            <a:ext cx="10608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26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Input Handling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Capture user input from button clicks and display it in the calculator's display area.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508552" y="4489013"/>
            <a:ext cx="16013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26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Operator Logic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logic for handling arithmetic operators (+, -, *, /) and their respective calculations.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6508552" y="6332458"/>
            <a:ext cx="16013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26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Result Display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Display the calculated result in the display area, ensuring clear and accurate presentation.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spc="-43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Adding User Interactivity: Event Handling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Event Listeners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Attach event listeners to buttons to capture user interactions, such as clicks or touches.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Callback Functions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Define functions that are triggered when specific events occur, such as button clicks or key presses.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Dynamic Updates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Update the calculator display and internal state based on user interactions, ensuring real-time feedback.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26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Responsive Design: Adapting to Different Devices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40343"/>
            <a:ext cx="7556421" cy="4506516"/>
          </a:xfrm>
          <a:prstGeom prst="roundRect">
            <a:avLst>
              <a:gd name="adj" fmla="val 75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74796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8916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Desktop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89167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Large screen with a more spacious layout for the calculator interface.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124087"/>
            <a:ext cx="7541181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26779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Tablet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267795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Medium screen with a layout that adapts to the smaller display while maintaining essential functionality.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86311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0068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Mobile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600682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Small screen with a simplified layout and touch-optimized controls for optimal usability.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572810"/>
            <a:ext cx="6856214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spc="-41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Conclusion: Recap and Next Steps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20" y="1536144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420" y="226504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21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Code Review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15420" y="2715339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Review your code for accuracy, efficiency, and potential improvements.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20" y="3673554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5420" y="440245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21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Enhancements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15420" y="4852749"/>
            <a:ext cx="768596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adding new features, such as advanced functions, themes, or user customization options.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420" y="6144339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5420" y="6873240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21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15420" y="7323534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Deploy your calculator app to a web server so it can be accessed by users.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2024-10-28T17:08:07Z</dcterms:created>
  <dcterms:modified xsi:type="dcterms:W3CDTF">2024-10-28T17:08:07Z</dcterms:modified>
</cp:coreProperties>
</file>